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6985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Online Quiz App: Empowering Knowledge and Engagement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5874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66360"/>
            <a:ext cx="367665" cy="367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0287" y="5140881"/>
            <a:ext cx="262056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S V RUCHITHA .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5620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Why an Online Quiz App?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Accessible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Online quizzes are readily available anywhere with an internet connection, removing barriers to access.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30044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Quizzes provide an engaging way to learn, making the process more enjoyable and memorable.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8265"/>
            <a:ext cx="74659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 of Our Quiz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2790706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Adaptive Difficulty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adjusts to each user's skill level, making learning more effective and tailored to individual needs.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56652" y="2790706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Detailed Feedback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Quizzes provide instant feedback on correct and incorrect answers, enabling users to identify areas for improvement.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01408" y="5709880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Progress Tracking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tracks user progress, allowing them to monitor their development and celebrate their achievements.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89087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Gamifying the Learning Experience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Points and Rewards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earn points and rewards for completing quizzes, motivating them to continue learning.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Leaderboards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Leaderboards encourage healthy competition and motivate users to strive for higher scores.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32966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Badges and Achievements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receive badges for completing specific milestones, celebrating their progress and dedication.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843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Learning Pathways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55438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555438"/>
            <a:ext cx="4092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050977"/>
            <a:ext cx="69301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analyzes user performance and suggests customized learning paths based on their strengths and weaknesses.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56340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563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51878"/>
            <a:ext cx="657117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delivers targeted content relevant to the user's specific learning goals and interests.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1644610"/>
          </a:xfrm>
          <a:prstGeom prst="roundRect">
            <a:avLst>
              <a:gd name="adj" fmla="val 20012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557242"/>
            <a:ext cx="30899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Individualized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provides personalized feedback tailored to each user's learning style and needs, fostering deeper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355181"/>
            <a:ext cx="7117675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Fostering Healthy Competition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7" y="4332208"/>
            <a:ext cx="4363403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886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Social Sharing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886" y="5997535"/>
            <a:ext cx="3923586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Users can share their quiz scores and achievements with friends, sparking friendly competition and encouraging learning.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380" y="4332208"/>
            <a:ext cx="4363522" cy="879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3288" y="5542121"/>
            <a:ext cx="263116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Collaborative Learning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53288" y="5997535"/>
            <a:ext cx="392370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facilitates collaborative learning by allowing users to engage with each other and discuss quiz questions.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901" y="4332208"/>
            <a:ext cx="4363522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810" y="5542121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Group Challenges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810" y="5997535"/>
            <a:ext cx="39237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provides a platform for group challenges, fostering team spirit and motivation.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992" y="840700"/>
            <a:ext cx="7643455" cy="5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Promoting Digital Literacy in Society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6992" y="1824752"/>
            <a:ext cx="3725585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1M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388150" y="2730818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96992" y="3143131"/>
            <a:ext cx="372558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provides equal access to learning for all, breaking down barriers and fostering a more inclusive society.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1304" y="1824752"/>
            <a:ext cx="3725704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1B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5412581" y="2730818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Empowerment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21304" y="3143131"/>
            <a:ext cx="3725704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equips individuals with the digital skills necessary to thrive in a rapidly evolving world.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09148" y="4795957"/>
            <a:ext cx="3725585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1T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3400306" y="5702022"/>
            <a:ext cx="234315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Innovation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2709148" y="6114336"/>
            <a:ext cx="3725585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app inspires innovation and creativity by providing a platform for users to explore new ideas and knowledge.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121187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Conclusion: The Future of Interactive Education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217426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Engaging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56495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quiz app brings a fun and engaging way to learn.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6095" y="4466749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506087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caters to individual learning styles and paces.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5023" y="5883712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517910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 breaks down barriers and empowers learners.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2025-02-06T03:15:33Z</dcterms:created>
  <dcterms:modified xsi:type="dcterms:W3CDTF">2025-02-06T03:15:33Z</dcterms:modified>
</cp:coreProperties>
</file>